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357298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4103841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907305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334429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75838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2022-08-15T21:32:40Z</dcterms:modified>
</cp:coreProperties>
</file>