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3" cy="6645439"/>
            <a:chOff x="16193" y="65536"/>
            <a:chExt cx="4855463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3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15486" y="1357298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13938" y="4103841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13938" y="5907305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13938" y="3344291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13938" y="2758387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2022-08-15T14:52:18Z</dcterms:created>
  <dcterms:modified xsi:type="dcterms:W3CDTF">2022-08-15T21:32:40Z</dcterms:modified>
</cp:coreProperties>
</file>