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25425" y="1000108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23877" y="3845760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23877" y="5649224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23877" y="3086210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23877" y="2500306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2022-08-15T21:31:05Z</dcterms:modified>
</cp:coreProperties>
</file>