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5C267-4A1E-4EDE-B700-AD4B063827CE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6EB6ED-104D-44F6-B9AA-26A29CAFD06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6EB6ED-104D-44F6-B9AA-26A29CAFD06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8975" y="65536"/>
            <a:ext cx="4855462" cy="6645439"/>
            <a:chOff x="16193" y="65536"/>
            <a:chExt cx="4855462" cy="6645439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6193" y="65536"/>
              <a:ext cx="4855462" cy="6645439"/>
            </a:xfrm>
            <a:prstGeom prst="rect">
              <a:avLst/>
            </a:prstGeom>
          </p:spPr>
        </p:pic>
        <p:sp>
          <p:nvSpPr>
            <p:cNvPr id="7" name="6 CuadroTexto"/>
            <p:cNvSpPr txBox="1"/>
            <p:nvPr/>
          </p:nvSpPr>
          <p:spPr>
            <a:xfrm>
              <a:off x="525425" y="1000108"/>
              <a:ext cx="385765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>
                  <a:latin typeface="+mj-lt"/>
                </a:rPr>
                <a:t>Te invitamos cordialmente a</a:t>
              </a:r>
              <a:endParaRPr lang="es-AR" sz="1400" b="1" dirty="0">
                <a:latin typeface="+mj-lt"/>
              </a:endParaRPr>
            </a:p>
          </p:txBody>
        </p:sp>
        <p:sp>
          <p:nvSpPr>
            <p:cNvPr id="8" name="21 CuadroTexto"/>
            <p:cNvSpPr txBox="1"/>
            <p:nvPr/>
          </p:nvSpPr>
          <p:spPr>
            <a:xfrm>
              <a:off x="523877" y="3845760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23877" y="5649224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23877" y="3086210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23877" y="2500306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Office PowerPoint</Application>
  <PresentationFormat>A4 (210 x 297 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2022-08-15T21:31:05Z</dcterms:modified>
</cp:coreProperties>
</file>