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8975" y="65536"/>
            <a:ext cx="4855463" cy="6645439"/>
            <a:chOff x="16193" y="65536"/>
            <a:chExt cx="4855463" cy="6645439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193" y="65536"/>
              <a:ext cx="4855463" cy="6645439"/>
            </a:xfrm>
            <a:prstGeom prst="rect">
              <a:avLst/>
            </a:prstGeom>
          </p:spPr>
        </p:pic>
        <p:sp>
          <p:nvSpPr>
            <p:cNvPr id="7" name="6 CuadroTexto"/>
            <p:cNvSpPr txBox="1"/>
            <p:nvPr/>
          </p:nvSpPr>
          <p:spPr>
            <a:xfrm>
              <a:off x="595282" y="1906777"/>
              <a:ext cx="38576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>
                  <a:solidFill>
                    <a:schemeClr val="bg1"/>
                  </a:solidFill>
                  <a:latin typeface="+mj-lt"/>
                </a:rPr>
                <a:t>Te invitamos cordialmente a</a:t>
              </a:r>
              <a:endParaRPr lang="es-AR" sz="14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8" name="21 CuadroTexto"/>
            <p:cNvSpPr txBox="1"/>
            <p:nvPr/>
          </p:nvSpPr>
          <p:spPr>
            <a:xfrm>
              <a:off x="593734" y="4389593"/>
              <a:ext cx="38592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>
                  <a:solidFill>
                    <a:schemeClr val="bg1"/>
                  </a:solidFill>
                </a:rPr>
                <a:t>Fecha </a:t>
              </a:r>
              <a:r>
                <a:rPr lang="es-AR" sz="1400" dirty="0" err="1" smtClean="0">
                  <a:solidFill>
                    <a:schemeClr val="bg1"/>
                  </a:solidFill>
                </a:rPr>
                <a:t>xxxxxxxxxxx</a:t>
              </a:r>
              <a:endParaRPr lang="es-AR" sz="14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s-AR" sz="1400" dirty="0" smtClean="0">
                  <a:solidFill>
                    <a:schemeClr val="bg1"/>
                  </a:solidFill>
                </a:rPr>
                <a:t>Hora </a:t>
              </a:r>
              <a:r>
                <a:rPr lang="es-AR" sz="1400" dirty="0" err="1" smtClean="0">
                  <a:solidFill>
                    <a:schemeClr val="bg1"/>
                  </a:solidFill>
                </a:rPr>
                <a:t>xx</a:t>
              </a:r>
              <a:r>
                <a:rPr lang="es-AR" sz="1400" dirty="0" smtClean="0">
                  <a:solidFill>
                    <a:schemeClr val="bg1"/>
                  </a:solidFill>
                </a:rPr>
                <a:t> </a:t>
              </a:r>
              <a:r>
                <a:rPr lang="es-AR" sz="1400" dirty="0" err="1" smtClean="0">
                  <a:solidFill>
                    <a:schemeClr val="bg1"/>
                  </a:solidFill>
                </a:rPr>
                <a:t>xx</a:t>
              </a:r>
              <a:r>
                <a:rPr lang="es-AR" sz="1400" dirty="0" smtClean="0">
                  <a:solidFill>
                    <a:schemeClr val="bg1"/>
                  </a:solidFill>
                </a:rPr>
                <a:t> </a:t>
              </a:r>
              <a:r>
                <a:rPr lang="es-AR" sz="1400" dirty="0" err="1" smtClean="0">
                  <a:solidFill>
                    <a:schemeClr val="bg1"/>
                  </a:solidFill>
                </a:rPr>
                <a:t>xxxx</a:t>
              </a:r>
              <a:endParaRPr lang="es-AR" sz="14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s-AR" sz="1400" dirty="0" err="1" smtClean="0">
                  <a:solidFill>
                    <a:schemeClr val="bg1"/>
                  </a:solidFill>
                </a:rPr>
                <a:t>xxxxxxxxxxxxxxxxxxxxxxx</a:t>
              </a:r>
              <a:endParaRPr lang="es-AR" sz="14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s-AR" sz="1400" dirty="0" err="1" smtClean="0">
                  <a:solidFill>
                    <a:schemeClr val="bg1"/>
                  </a:solidFill>
                </a:rPr>
                <a:t>xxxxxxxxxxx</a:t>
              </a:r>
              <a:endParaRPr lang="es-AR" sz="14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s-AR" sz="1400" dirty="0" err="1" smtClean="0">
                  <a:solidFill>
                    <a:schemeClr val="bg1"/>
                  </a:solidFill>
                </a:rPr>
                <a:t>xxx</a:t>
              </a:r>
              <a:r>
                <a:rPr lang="es-AR" sz="1400" dirty="0" smtClean="0">
                  <a:solidFill>
                    <a:schemeClr val="bg1"/>
                  </a:solidFill>
                </a:rPr>
                <a:t> </a:t>
              </a:r>
              <a:r>
                <a:rPr lang="es-AR" sz="1400" dirty="0" err="1" smtClean="0">
                  <a:solidFill>
                    <a:schemeClr val="bg1"/>
                  </a:solidFill>
                </a:rPr>
                <a:t>xxxx</a:t>
              </a:r>
              <a:r>
                <a:rPr lang="es-AR" sz="1400" dirty="0" smtClean="0">
                  <a:solidFill>
                    <a:schemeClr val="bg1"/>
                  </a:solidFill>
                </a:rPr>
                <a:t> </a:t>
              </a:r>
              <a:r>
                <a:rPr lang="es-AR" sz="1400" dirty="0" err="1" smtClean="0">
                  <a:solidFill>
                    <a:schemeClr val="bg1"/>
                  </a:solidFill>
                </a:rPr>
                <a:t>xxxxxxxxxxxxxxxx</a:t>
              </a:r>
              <a:endParaRPr lang="es-AR" sz="14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s-AR" sz="1400" dirty="0" smtClean="0">
                  <a:solidFill>
                    <a:schemeClr val="bg1"/>
                  </a:solidFill>
                </a:rPr>
                <a:t>Recepción a seguir</a:t>
              </a:r>
            </a:p>
            <a:p>
              <a:pPr algn="ctr"/>
              <a:r>
                <a:rPr lang="es-AR" sz="1400" dirty="0" err="1" smtClean="0">
                  <a:solidFill>
                    <a:schemeClr val="bg1"/>
                  </a:solidFill>
                </a:rPr>
                <a:t>xxxxxxxxxxxxxxxxxxxxxxxxxxxxxxxxx</a:t>
              </a:r>
              <a:endParaRPr lang="es-AR" sz="1400" dirty="0" smtClean="0">
                <a:solidFill>
                  <a:schemeClr val="bg1"/>
                </a:solidFill>
              </a:endParaRPr>
            </a:p>
          </p:txBody>
        </p:sp>
        <p:sp>
          <p:nvSpPr>
            <p:cNvPr id="9" name="8 Rectángulo"/>
            <p:cNvSpPr/>
            <p:nvPr/>
          </p:nvSpPr>
          <p:spPr>
            <a:xfrm>
              <a:off x="1656946" y="6072206"/>
              <a:ext cx="1772537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>
                  <a:solidFill>
                    <a:schemeClr val="bg1"/>
                  </a:solidFill>
                </a:rPr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593734" y="3630043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93734" y="3044139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</Words>
  <Application>Microsoft Office PowerPoint</Application>
  <PresentationFormat>A4 (210 x 297 mm)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3</cp:revision>
  <dcterms:created xsi:type="dcterms:W3CDTF">2022-08-15T14:52:18Z</dcterms:created>
  <dcterms:modified xsi:type="dcterms:W3CDTF">2022-08-15T21:30:19Z</dcterms:modified>
</cp:coreProperties>
</file>