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95282" y="1906777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</a:rPr>
                <a:t>Te invitamos cordialmente a</a:t>
              </a:r>
              <a:endParaRPr lang="es-AR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4389593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Fecha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Hora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Recepción a seguir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656946" y="6072206"/>
              <a:ext cx="17725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363004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304413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2022-08-15T21:30:19Z</dcterms:modified>
</cp:coreProperties>
</file>