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8975" y="65536"/>
            <a:ext cx="4855462" cy="6645439"/>
            <a:chOff x="16193" y="65536"/>
            <a:chExt cx="4855462" cy="6645439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193" y="65536"/>
              <a:ext cx="4855462" cy="6645439"/>
            </a:xfrm>
            <a:prstGeom prst="rect">
              <a:avLst/>
            </a:prstGeom>
          </p:spPr>
        </p:pic>
        <p:sp>
          <p:nvSpPr>
            <p:cNvPr id="7" name="6 CuadroTexto"/>
            <p:cNvSpPr txBox="1"/>
            <p:nvPr/>
          </p:nvSpPr>
          <p:spPr>
            <a:xfrm>
              <a:off x="555242" y="1511978"/>
              <a:ext cx="38576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>
                  <a:latin typeface="+mj-lt"/>
                </a:rPr>
                <a:t>Te invitamos cordialmente a</a:t>
              </a:r>
              <a:endParaRPr lang="es-AR" sz="1400" b="1" dirty="0">
                <a:latin typeface="+mj-lt"/>
              </a:endParaRPr>
            </a:p>
          </p:txBody>
        </p:sp>
        <p:sp>
          <p:nvSpPr>
            <p:cNvPr id="8" name="21 CuadroTexto"/>
            <p:cNvSpPr txBox="1"/>
            <p:nvPr/>
          </p:nvSpPr>
          <p:spPr>
            <a:xfrm>
              <a:off x="553694" y="4115645"/>
              <a:ext cx="385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553694" y="5919109"/>
              <a:ext cx="38592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53694" y="3356095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53694" y="2770191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24</Words>
  <Application>Microsoft Office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4</cp:revision>
  <dcterms:created xsi:type="dcterms:W3CDTF">2022-08-15T14:52:18Z</dcterms:created>
  <dcterms:modified xsi:type="dcterms:W3CDTF">2022-08-15T21:28:26Z</dcterms:modified>
</cp:coreProperties>
</file>