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55242" y="1511978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53694" y="4115645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53694" y="5919109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53694" y="335609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53694" y="277019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2022-08-15T21:28:26Z</dcterms:modified>
</cp:coreProperties>
</file>