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0" autoAdjust="0"/>
    <p:restoredTop sz="94641" autoAdjust="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2878" y="61364"/>
            <a:ext cx="4861559" cy="6653782"/>
            <a:chOff x="13145" y="61364"/>
            <a:chExt cx="4861559" cy="6653782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45" y="61364"/>
              <a:ext cx="4861559" cy="6653782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576938" y="3409339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76938" y="5212803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76938" y="2649789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76938" y="2063885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2022-08-15T22:03:52Z</dcterms:modified>
</cp:coreProperties>
</file>