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485669" y="1214422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484121" y="3960965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484121" y="5764429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84121" y="320141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484121" y="261551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2022-08-15T22:03:24Z</dcterms:modified>
</cp:coreProperties>
</file>