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45303" y="978083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43755" y="3744516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43755" y="5547980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43755" y="298496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43755" y="2399062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2022-08-15T14:52:18Z</dcterms:created>
  <dcterms:modified xsi:type="dcterms:W3CDTF">2022-08-15T22:02:39Z</dcterms:modified>
</cp:coreProperties>
</file>