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93197" y="65536"/>
            <a:ext cx="4807018" cy="6645439"/>
            <a:chOff x="40415" y="65536"/>
            <a:chExt cx="4807018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0415" y="65536"/>
              <a:ext cx="4807018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03999" y="1285860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02451" y="4032403"/>
              <a:ext cx="3859200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xxxxxxxxxxxxxxxx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02451" y="5835867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02451" y="3157648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02451" y="2571744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4</cp:revision>
  <dcterms:created xsi:type="dcterms:W3CDTF">2022-08-15T14:52:18Z</dcterms:created>
  <dcterms:modified xsi:type="dcterms:W3CDTF">2022-08-15T22:01:31Z</dcterms:modified>
</cp:coreProperties>
</file>