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93197" y="65536"/>
            <a:ext cx="4807018" cy="6645439"/>
            <a:chOff x="40415" y="65536"/>
            <a:chExt cx="4807018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15" y="65536"/>
              <a:ext cx="4807018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03999" y="1285860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02451" y="4032403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02451" y="5835867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02451" y="3157648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02451" y="2571744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2022-08-15T22:01:31Z</dcterms:modified>
</cp:coreProperties>
</file>