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22012" y="1549587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22012" y="3940924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228186" y="5692991"/>
              <a:ext cx="242889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22012" y="340584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rgbClr val="7A0000"/>
                  </a:solidFill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2012" y="2819942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solidFill>
                    <a:srgbClr val="7A0000"/>
                  </a:solidFill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solidFill>
                  <a:srgbClr val="7A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2022-08-15T14:52:18Z</dcterms:created>
  <dcterms:modified xsi:type="dcterms:W3CDTF">2022-08-15T15:21:20Z</dcterms:modified>
</cp:coreProperties>
</file>