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76604"/>
            <a:ext cx="4855463" cy="6623302"/>
            <a:chOff x="16193" y="76604"/>
            <a:chExt cx="4855463" cy="6623302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76604"/>
              <a:ext cx="4855463" cy="6623302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15486" y="1214422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13938" y="3643314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3938" y="5550115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3938" y="298710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3938" y="240119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2022-08-15T14:52:18Z</dcterms:created>
  <dcterms:modified xsi:type="dcterms:W3CDTF">2022-08-15T15:19:05Z</dcterms:modified>
</cp:coreProperties>
</file>