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5926" y="61364"/>
            <a:ext cx="4855463" cy="6653783"/>
            <a:chOff x="16193" y="61364"/>
            <a:chExt cx="4855463" cy="6653783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1364"/>
              <a:ext cx="4855463" cy="6653783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628498" y="3500438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628498" y="5407239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628498" y="2844225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628498" y="2258321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2022-08-15T15:18:13Z</dcterms:modified>
</cp:coreProperties>
</file>