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25425" y="1928802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solidFill>
                    <a:schemeClr val="bg1"/>
                  </a:solidFill>
                  <a:latin typeface="+mj-lt"/>
                </a:rPr>
                <a:t>Te invitamos cordialmente a</a:t>
              </a:r>
              <a:endParaRPr lang="es-AR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23877" y="4226676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Fecha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Hora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Recepción a seguir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595447" y="5978743"/>
              <a:ext cx="1772537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23877" y="363004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3877" y="304413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2022-08-15T15:17:26Z</dcterms:modified>
</cp:coreProperties>
</file>