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3" cy="6645439"/>
            <a:chOff x="16193" y="65536"/>
            <a:chExt cx="4855463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5536"/>
              <a:ext cx="4855463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45587" y="1785926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solidFill>
                    <a:schemeClr val="bg1"/>
                  </a:solidFill>
                  <a:latin typeface="+mj-lt"/>
                </a:rPr>
                <a:t>Te invitamos cordialmente a</a:t>
              </a:r>
              <a:endParaRPr lang="es-AR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44039" y="4266607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Fecha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Hora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Recepción a seguir</a:t>
              </a: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xxxxxxxxxxxxxxxxxxxxxxxxxxxxxxxxx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1535813" y="5978743"/>
              <a:ext cx="1772537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solidFill>
                    <a:schemeClr val="bg1"/>
                  </a:solidFill>
                </a:rPr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44039" y="3630043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44039" y="3044139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2022-08-15T14:52:18Z</dcterms:created>
  <dcterms:modified xsi:type="dcterms:W3CDTF">2022-08-15T15:16:28Z</dcterms:modified>
</cp:coreProperties>
</file>