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2878" y="61364"/>
            <a:ext cx="4861559" cy="6653783"/>
            <a:chOff x="13145" y="61364"/>
            <a:chExt cx="4861559" cy="6653783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45" y="61364"/>
              <a:ext cx="4861559" cy="6653783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537182" y="3357562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37182" y="5161026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37182" y="2701349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37182" y="2115445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2022-08-15T15:15:34Z</dcterms:modified>
</cp:coreProperties>
</file>