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37182" y="3357562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37182" y="5161026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37182" y="270134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37182" y="211544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2022-08-15T15:15:34Z</dcterms:modified>
</cp:coreProperties>
</file>