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93197" y="65536"/>
            <a:ext cx="4807018" cy="6645439"/>
            <a:chOff x="40415" y="65536"/>
            <a:chExt cx="4807018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415" y="65536"/>
              <a:ext cx="4807018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83511" y="1928802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81963" y="4357694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81963" y="6050181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81963" y="3701481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rgbClr val="7A0000"/>
                  </a:solidFill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81963" y="3115577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rgbClr val="7A0000"/>
                  </a:solidFill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2022-08-15T14:52:18Z</dcterms:created>
  <dcterms:modified xsi:type="dcterms:W3CDTF">2022-08-15T15:14:23Z</dcterms:modified>
</cp:coreProperties>
</file>