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5C267-4A1E-4EDE-B700-AD4B063827CE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EB6ED-104D-44F6-B9AA-26A29CAFD0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EB6ED-104D-44F6-B9AA-26A29CAFD067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5536"/>
            <a:ext cx="4855462" cy="6645439"/>
            <a:chOff x="16193" y="65536"/>
            <a:chExt cx="4855462" cy="6645439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193" y="65536"/>
              <a:ext cx="4855462" cy="6645439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1585508" y="1000108"/>
              <a:ext cx="314327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513938" y="3460899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13938" y="5264363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13938" y="2915663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13938" y="2329759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</Words>
  <Application>Microsoft Office PowerPoint</Application>
  <PresentationFormat>A4 (210 x 297 mm)</PresentationFormat>
  <Paragraphs>13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2022-08-15T14:52:18Z</dcterms:created>
  <dcterms:modified xsi:type="dcterms:W3CDTF">2022-08-15T19:29:23Z</dcterms:modified>
</cp:coreProperties>
</file>