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1585508" y="1000108"/>
              <a:ext cx="31432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3460899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5264363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291566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232975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2022-08-15T19:29:23Z</dcterms:modified>
</cp:coreProperties>
</file>