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442500" y="785794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769125" y="3335755"/>
              <a:ext cx="28584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769125" y="5139219"/>
              <a:ext cx="28584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769125" y="2576205"/>
              <a:ext cx="285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769125" y="1990301"/>
              <a:ext cx="285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2022-08-15T19:26:50Z</dcterms:modified>
</cp:coreProperties>
</file>