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2878" y="78128"/>
            <a:ext cx="4861559" cy="6620254"/>
            <a:chOff x="13145" y="78128"/>
            <a:chExt cx="4861559" cy="6620254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145" y="78128"/>
              <a:ext cx="4861559" cy="6620254"/>
            </a:xfrm>
            <a:prstGeom prst="rect">
              <a:avLst/>
            </a:prstGeom>
          </p:spPr>
        </p:pic>
        <p:sp>
          <p:nvSpPr>
            <p:cNvPr id="8" name="21 CuadroTexto"/>
            <p:cNvSpPr txBox="1"/>
            <p:nvPr/>
          </p:nvSpPr>
          <p:spPr>
            <a:xfrm>
              <a:off x="566999" y="3818089"/>
              <a:ext cx="385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566999" y="5621553"/>
              <a:ext cx="38592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66999" y="3058539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66999" y="2472635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</cp:revision>
  <dcterms:created xsi:type="dcterms:W3CDTF">2022-08-15T14:52:18Z</dcterms:created>
  <dcterms:modified xsi:type="dcterms:W3CDTF">2022-08-15T22:13:58Z</dcterms:modified>
</cp:coreProperties>
</file>