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2878" y="78128"/>
            <a:ext cx="4861559" cy="6620254"/>
            <a:chOff x="13145" y="78128"/>
            <a:chExt cx="4861559" cy="6620254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45" y="78128"/>
              <a:ext cx="4861559" cy="6620254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566999" y="3818089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66999" y="5621553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66999" y="3058539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66999" y="2472635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2022-08-15T22:13:58Z</dcterms:modified>
</cp:coreProperties>
</file>