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05547" y="1192397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03999" y="3746651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03999" y="5550115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03999" y="298710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03999" y="240119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2022-08-15T14:52:18Z</dcterms:created>
  <dcterms:modified xsi:type="dcterms:W3CDTF">2022-08-15T22:12:37Z</dcterms:modified>
</cp:coreProperties>
</file>