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5C267-4A1E-4EDE-B700-AD4B063827CE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6ED-104D-44F6-B9AA-26A29CAFD0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EB6ED-104D-44F6-B9AA-26A29CAFD06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3" cy="6645439"/>
            <a:chOff x="16193" y="65536"/>
            <a:chExt cx="4855463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3" y="65536"/>
              <a:ext cx="4855463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05547" y="1192397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03999" y="3746651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03999" y="5550115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03999" y="2987101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03999" y="2401197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</Words>
  <Application>Microsoft Office PowerPoint</Application>
  <PresentationFormat>A4 (210 x 297 mm)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6</cp:revision>
  <dcterms:created xsi:type="dcterms:W3CDTF">2022-08-15T14:52:18Z</dcterms:created>
  <dcterms:modified xsi:type="dcterms:W3CDTF">2022-08-15T22:12:37Z</dcterms:modified>
</cp:coreProperties>
</file>