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36" y="-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14 Grupo"/>
          <p:cNvGrpSpPr/>
          <p:nvPr/>
        </p:nvGrpSpPr>
        <p:grpSpPr>
          <a:xfrm>
            <a:off x="165926" y="61364"/>
            <a:ext cx="4855463" cy="6653783"/>
            <a:chOff x="16193" y="61364"/>
            <a:chExt cx="4855463" cy="6653783"/>
          </a:xfrm>
        </p:grpSpPr>
        <p:pic>
          <p:nvPicPr>
            <p:cNvPr id="13" name="12 Imagen" descr="Invitación de boda Acuarela 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193" y="61364"/>
              <a:ext cx="4855463" cy="6653783"/>
            </a:xfrm>
            <a:prstGeom prst="rect">
              <a:avLst/>
            </a:prstGeom>
          </p:spPr>
        </p:pic>
        <p:sp>
          <p:nvSpPr>
            <p:cNvPr id="8" name="21 CuadroTexto"/>
            <p:cNvSpPr txBox="1"/>
            <p:nvPr/>
          </p:nvSpPr>
          <p:spPr>
            <a:xfrm>
              <a:off x="516987" y="3202818"/>
              <a:ext cx="38592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dirty="0" smtClean="0"/>
                <a:t>Fecha </a:t>
              </a:r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Hora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Recepción a seguir</a:t>
              </a:r>
            </a:p>
            <a:p>
              <a:pPr algn="ctr"/>
              <a:r>
                <a:rPr lang="es-AR" sz="1400" dirty="0" err="1" smtClean="0"/>
                <a:t>xxxxxxxxxxxxxxxxxxxxxxxxxxxxxxxxx</a:t>
              </a:r>
              <a:endParaRPr lang="es-AR" sz="1400" dirty="0" smtClean="0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516987" y="5006282"/>
              <a:ext cx="3859200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/>
                <a:t>invitaciondeboda.net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516987" y="2443268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16987" y="1857364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 y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19 Rectángulo"/>
          <p:cNvSpPr/>
          <p:nvPr/>
        </p:nvSpPr>
        <p:spPr>
          <a:xfrm>
            <a:off x="8331669" y="6572272"/>
            <a:ext cx="1550553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200" b="1" dirty="0" smtClean="0"/>
              <a:t>invitaciondeboda.net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20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5</cp:revision>
  <dcterms:created xsi:type="dcterms:W3CDTF">2022-08-15T14:52:18Z</dcterms:created>
  <dcterms:modified xsi:type="dcterms:W3CDTF">2022-08-15T22:11:36Z</dcterms:modified>
</cp:coreProperties>
</file>