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1365"/>
            <a:ext cx="4855463" cy="6653782"/>
            <a:chOff x="16193" y="61365"/>
            <a:chExt cx="4855463" cy="6653782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1365"/>
              <a:ext cx="4855463" cy="6653782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15486" y="2121091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13938" y="4500570"/>
              <a:ext cx="3859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</a:t>
              </a:r>
              <a:r>
                <a:rPr lang="es-AR" sz="1400" dirty="0" smtClean="0"/>
                <a:t>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13938" y="6050181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13938" y="3921441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13938" y="3335537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2022-08-15T14:52:18Z</dcterms:created>
  <dcterms:modified xsi:type="dcterms:W3CDTF">2022-08-15T22:10:24Z</dcterms:modified>
</cp:coreProperties>
</file>