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26926" y="2460767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26926" y="426423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26926" y="170121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6926" y="111531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2022-08-15T22:09:32Z</dcterms:modified>
</cp:coreProperties>
</file>