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2"/>
            <a:chOff x="13145" y="61364"/>
            <a:chExt cx="4861559" cy="6653782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2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86877" y="4060074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86877" y="5863538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86877" y="3300524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86877" y="2714620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2022-08-15T21:54:40Z</dcterms:modified>
</cp:coreProperties>
</file>