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5C267-4A1E-4EDE-B700-AD4B063827CE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EB6ED-104D-44F6-B9AA-26A29CAFD0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EB6ED-104D-44F6-B9AA-26A29CAFD067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7"/>
            <a:ext cx="4855462" cy="6645437"/>
            <a:chOff x="16193" y="65537"/>
            <a:chExt cx="4855462" cy="6645437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93" y="65537"/>
              <a:ext cx="4855462" cy="6645437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1513980" y="1071546"/>
              <a:ext cx="3214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solidFill>
                    <a:schemeClr val="bg1"/>
                  </a:solidFill>
                  <a:latin typeface="+mj-lt"/>
                </a:rPr>
                <a:t>Te invitamos cordialmente a</a:t>
              </a:r>
              <a:endParaRPr lang="es-AR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1513980" y="4298114"/>
              <a:ext cx="32148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>
                  <a:solidFill>
                    <a:schemeClr val="bg1"/>
                  </a:solidFill>
                </a:rPr>
                <a:t>Fecha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xxxxxxxxxxx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smtClean="0">
                  <a:solidFill>
                    <a:schemeClr val="bg1"/>
                  </a:solidFill>
                </a:rPr>
                <a:t>Hora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</a:t>
              </a:r>
              <a:r>
                <a:rPr lang="es-AR" sz="1400" dirty="0" smtClean="0">
                  <a:solidFill>
                    <a:schemeClr val="bg1"/>
                  </a:solidFill>
                </a:rPr>
                <a:t>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</a:t>
              </a:r>
              <a:r>
                <a:rPr lang="es-AR" sz="1400" dirty="0" smtClean="0">
                  <a:solidFill>
                    <a:schemeClr val="bg1"/>
                  </a:solidFill>
                </a:rPr>
                <a:t>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xxxxxxxxxxxxxxxxxxxxxxx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xxxxxxxxxxx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</a:t>
              </a:r>
              <a:r>
                <a:rPr lang="es-AR" sz="1400" dirty="0" smtClean="0">
                  <a:solidFill>
                    <a:schemeClr val="bg1"/>
                  </a:solidFill>
                </a:rPr>
                <a:t>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xxxx</a:t>
              </a:r>
              <a:r>
                <a:rPr lang="es-AR" sz="1400" dirty="0" smtClean="0">
                  <a:solidFill>
                    <a:schemeClr val="bg1"/>
                  </a:solidFill>
                </a:rPr>
                <a:t>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xxxxxxxxxxxxxxxx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smtClean="0">
                  <a:solidFill>
                    <a:schemeClr val="bg1"/>
                  </a:solidFill>
                </a:rPr>
                <a:t>Recepción a seguir</a:t>
              </a: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xxxxxxxxxxxxxxxxxxxxxxxxxxxxxxxxx</a:t>
              </a:r>
              <a:endParaRPr lang="es-AR" sz="1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9" name="8 Rectángulo"/>
            <p:cNvSpPr/>
            <p:nvPr/>
          </p:nvSpPr>
          <p:spPr>
            <a:xfrm>
              <a:off x="2299888" y="6000768"/>
              <a:ext cx="1772537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solidFill>
                    <a:schemeClr val="bg1"/>
                  </a:solidFill>
                </a:rPr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1513980" y="3763036"/>
              <a:ext cx="3214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514070" y="3177132"/>
              <a:ext cx="32147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25</Words>
  <Application>Microsoft Office PowerPoint</Application>
  <PresentationFormat>A4 (210 x 297 mm)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2022-08-15T14:52:18Z</dcterms:created>
  <dcterms:modified xsi:type="dcterms:W3CDTF">2022-08-15T21:50:39Z</dcterms:modified>
</cp:coreProperties>
</file>