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7"/>
            <a:ext cx="4855462" cy="6645437"/>
            <a:chOff x="16193" y="65537"/>
            <a:chExt cx="4855462" cy="6645437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7"/>
              <a:ext cx="4855462" cy="6645437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1513980" y="1071546"/>
              <a:ext cx="321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  <a:latin typeface="+mj-lt"/>
                </a:rPr>
                <a:t>Te invitamos cordialmente a</a:t>
              </a:r>
              <a:endParaRPr lang="es-AR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1513980" y="4298114"/>
              <a:ext cx="321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Fecha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Hora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Recepción a seguir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299888" y="6000768"/>
              <a:ext cx="17725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513980" y="3763036"/>
              <a:ext cx="321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514070" y="3177132"/>
              <a:ext cx="32147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2022-08-15T14:52:18Z</dcterms:created>
  <dcterms:modified xsi:type="dcterms:W3CDTF">2022-08-15T21:50:39Z</dcterms:modified>
</cp:coreProperties>
</file>