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16987" y="2532205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6987" y="433566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6987" y="177265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6987" y="118675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2022-08-15T21:48:28Z</dcterms:modified>
</cp:coreProperties>
</file>