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1513980" y="500042"/>
              <a:ext cx="321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1513980" y="3726610"/>
              <a:ext cx="32148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513980" y="5478677"/>
              <a:ext cx="32148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513980" y="3191532"/>
              <a:ext cx="3214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514070" y="2605628"/>
              <a:ext cx="32147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2022-08-15T14:52:18Z</dcterms:created>
  <dcterms:modified xsi:type="dcterms:W3CDTF">2022-08-15T21:47:58Z</dcterms:modified>
</cp:coreProperties>
</file>