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15486" y="1000108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13938" y="3631446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13938" y="5434910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13938" y="2871896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13938" y="2285992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2022-08-15T21:59:23Z</dcterms:modified>
</cp:coreProperties>
</file>