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2"/>
            <a:chOff x="13145" y="61364"/>
            <a:chExt cx="4861559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2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86877" y="3175147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6877" y="497861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6877" y="241559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6877" y="182969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2022-08-15T21:58:42Z</dcterms:modified>
</cp:coreProperties>
</file>