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6"/>
            <a:ext cx="4855463" cy="6645439"/>
            <a:chOff x="16193" y="65536"/>
            <a:chExt cx="4855463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193" y="65536"/>
              <a:ext cx="4855463" cy="664543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595282" y="978083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593734" y="3744516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93734" y="5547980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93734" y="2984966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93734" y="2399062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3</cp:revision>
  <dcterms:created xsi:type="dcterms:W3CDTF">2022-08-15T14:52:18Z</dcterms:created>
  <dcterms:modified xsi:type="dcterms:W3CDTF">2022-08-15T21:57:54Z</dcterms:modified>
</cp:coreProperties>
</file>