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95282" y="978083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93734" y="3744516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93734" y="5547980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93734" y="298496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93734" y="239906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2022-08-15T21:57:54Z</dcterms:modified>
</cp:coreProperties>
</file>