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16987" y="3318023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6987" y="5121487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6987" y="255847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6987" y="197256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2022-08-15T21:57:30Z</dcterms:modified>
</cp:coreProperties>
</file>