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3"/>
            <a:chOff x="13145" y="61364"/>
            <a:chExt cx="4861559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16987" y="3318023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6987" y="5121487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6987" y="255847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6987" y="197256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2022-08-15T21:57:30Z</dcterms:modified>
</cp:coreProperties>
</file>