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73848"/>
            <a:ext cx="4855463" cy="6628815"/>
            <a:chOff x="16193" y="73848"/>
            <a:chExt cx="4855463" cy="6628815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73848"/>
              <a:ext cx="4855463" cy="6628815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95282" y="785794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93734" y="363144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93734" y="543491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3734" y="287189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93734" y="228599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2022-08-15T21:56:56Z</dcterms:modified>
</cp:coreProperties>
</file>