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1225980" y="4012362"/>
              <a:ext cx="3502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225980" y="5764429"/>
              <a:ext cx="35028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225980" y="3477284"/>
              <a:ext cx="350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225980" y="2891380"/>
              <a:ext cx="350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</Words>
  <Application>Microsoft Office PowerPoint</Application>
  <PresentationFormat>A4 (210 x 297 mm)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2022-08-15T14:52:18Z</dcterms:created>
  <dcterms:modified xsi:type="dcterms:W3CDTF">2022-08-15T19:47:49Z</dcterms:modified>
</cp:coreProperties>
</file>