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7"/>
            <a:ext cx="4855462" cy="6645437"/>
            <a:chOff x="16193" y="65537"/>
            <a:chExt cx="4855462" cy="6645437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7"/>
              <a:ext cx="4855462" cy="6645437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442500" y="2049653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83828" y="4500570"/>
              <a:ext cx="385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83828" y="6050181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83828" y="384435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83828" y="325845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2022-08-15T19:46:59Z</dcterms:modified>
</cp:coreProperties>
</file>