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15486" y="1478149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3938" y="3714752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3938" y="5357826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3938" y="3086210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3938" y="250030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2022-08-15T19:41:35Z</dcterms:modified>
</cp:coreProperties>
</file>