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5C267-4A1E-4EDE-B700-AD4B063827CE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EB6ED-104D-44F6-B9AA-26A29CAFD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EB6ED-104D-44F6-B9AA-26A29CAFD06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2" cy="6645439"/>
            <a:chOff x="16193" y="65536"/>
            <a:chExt cx="4855462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93" y="65536"/>
              <a:ext cx="4855462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15486" y="1478149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13938" y="3714752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13938" y="5357826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13938" y="3086210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13938" y="2500306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A4 (210 x 297 mm)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2022-08-15T14:52:18Z</dcterms:created>
  <dcterms:modified xsi:type="dcterms:W3CDTF">2022-08-15T19:41:35Z</dcterms:modified>
</cp:coreProperties>
</file>