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906000" cy="6858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236" y="-68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14 Grupo"/>
          <p:cNvGrpSpPr/>
          <p:nvPr/>
        </p:nvGrpSpPr>
        <p:grpSpPr>
          <a:xfrm>
            <a:off x="168975" y="65536"/>
            <a:ext cx="4855463" cy="6645439"/>
            <a:chOff x="16193" y="65536"/>
            <a:chExt cx="4855463" cy="6645439"/>
          </a:xfrm>
        </p:grpSpPr>
        <p:pic>
          <p:nvPicPr>
            <p:cNvPr id="13" name="12 Imagen" descr="Invitación de boda Acuarela 1.jp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6193" y="65536"/>
              <a:ext cx="4855463" cy="6645439"/>
            </a:xfrm>
            <a:prstGeom prst="rect">
              <a:avLst/>
            </a:prstGeom>
          </p:spPr>
        </p:pic>
        <p:sp>
          <p:nvSpPr>
            <p:cNvPr id="7" name="6 CuadroTexto"/>
            <p:cNvSpPr txBox="1"/>
            <p:nvPr/>
          </p:nvSpPr>
          <p:spPr>
            <a:xfrm>
              <a:off x="656814" y="1643050"/>
              <a:ext cx="385765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s-AR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s-AR" sz="1400" b="1" dirty="0" smtClean="0">
                  <a:latin typeface="+mj-lt"/>
                </a:rPr>
                <a:t>Te invitamos cordialmente a</a:t>
              </a:r>
              <a:endParaRPr lang="es-AR" sz="1400" b="1" dirty="0">
                <a:latin typeface="+mj-lt"/>
              </a:endParaRPr>
            </a:p>
          </p:txBody>
        </p:sp>
        <p:sp>
          <p:nvSpPr>
            <p:cNvPr id="8" name="21 CuadroTexto"/>
            <p:cNvSpPr txBox="1"/>
            <p:nvPr/>
          </p:nvSpPr>
          <p:spPr>
            <a:xfrm>
              <a:off x="553978" y="4038049"/>
              <a:ext cx="3859200" cy="13849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s-AR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s-AR" sz="1400" dirty="0" smtClean="0"/>
                <a:t>Fecha </a:t>
              </a:r>
              <a:r>
                <a:rPr lang="es-AR" sz="1400" dirty="0" err="1" smtClean="0"/>
                <a:t>xxxxxxxxxxx</a:t>
              </a:r>
              <a:endParaRPr lang="es-AR" sz="1400" dirty="0" smtClean="0"/>
            </a:p>
            <a:p>
              <a:pPr algn="ctr"/>
              <a:r>
                <a:rPr lang="es-AR" sz="1400" dirty="0" smtClean="0"/>
                <a:t>Hora </a:t>
              </a:r>
              <a:r>
                <a:rPr lang="es-AR" sz="1400" dirty="0" err="1" smtClean="0"/>
                <a:t>xx</a:t>
              </a:r>
              <a:r>
                <a:rPr lang="es-AR" sz="1400" dirty="0" smtClean="0"/>
                <a:t> </a:t>
              </a:r>
              <a:r>
                <a:rPr lang="es-AR" sz="1400" dirty="0" err="1" smtClean="0"/>
                <a:t>xx</a:t>
              </a:r>
              <a:r>
                <a:rPr lang="es-AR" sz="1400" dirty="0" smtClean="0"/>
                <a:t> </a:t>
              </a:r>
              <a:r>
                <a:rPr lang="es-AR" sz="1400" dirty="0" err="1" smtClean="0"/>
                <a:t>xxxx</a:t>
              </a:r>
              <a:endParaRPr lang="es-AR" sz="1400" dirty="0" smtClean="0"/>
            </a:p>
            <a:p>
              <a:pPr algn="ctr"/>
              <a:r>
                <a:rPr lang="es-AR" sz="1400" dirty="0" err="1" smtClean="0"/>
                <a:t>xxxxxxxxxxxxxxxxxxxxxxx</a:t>
              </a:r>
              <a:endParaRPr lang="es-AR" sz="1400" dirty="0" smtClean="0"/>
            </a:p>
            <a:p>
              <a:pPr algn="ctr"/>
              <a:r>
                <a:rPr lang="es-AR" sz="1400" dirty="0" err="1" smtClean="0"/>
                <a:t>xxx</a:t>
              </a:r>
              <a:r>
                <a:rPr lang="es-AR" sz="1400" dirty="0" smtClean="0"/>
                <a:t> </a:t>
              </a:r>
              <a:r>
                <a:rPr lang="es-AR" sz="1400" dirty="0" err="1" smtClean="0"/>
                <a:t>xxxx</a:t>
              </a:r>
              <a:r>
                <a:rPr lang="es-AR" sz="1400" dirty="0" smtClean="0"/>
                <a:t> </a:t>
              </a:r>
              <a:r>
                <a:rPr lang="es-AR" sz="1400" dirty="0" err="1" smtClean="0"/>
                <a:t>xxxxxxxxxxxxxxxx</a:t>
              </a:r>
              <a:endParaRPr lang="es-AR" sz="1400" dirty="0" smtClean="0"/>
            </a:p>
            <a:p>
              <a:pPr algn="ctr"/>
              <a:r>
                <a:rPr lang="es-AR" sz="1400" dirty="0" smtClean="0"/>
                <a:t>Recepción a seguir</a:t>
              </a:r>
            </a:p>
            <a:p>
              <a:pPr algn="ctr"/>
              <a:r>
                <a:rPr lang="es-AR" sz="1400" dirty="0" err="1" smtClean="0"/>
                <a:t>xxxxxxxxxxxxxxxxxxxxxxxxxxxxxxxxx</a:t>
              </a:r>
              <a:endParaRPr lang="es-AR" sz="1400" dirty="0" smtClean="0"/>
            </a:p>
          </p:txBody>
        </p:sp>
        <p:sp>
          <p:nvSpPr>
            <p:cNvPr id="9" name="8 Rectángulo"/>
            <p:cNvSpPr/>
            <p:nvPr/>
          </p:nvSpPr>
          <p:spPr>
            <a:xfrm>
              <a:off x="553978" y="5478677"/>
              <a:ext cx="3859200" cy="307777"/>
            </a:xfrm>
            <a:prstGeom prst="rect">
              <a:avLst/>
            </a:prstGeom>
          </p:spPr>
          <p:txBody>
            <a:bodyPr wrap="none">
              <a:spAutoFit/>
            </a:bodyPr>
            <a:lstStyle>
              <a:defPPr>
                <a:defRPr lang="es-E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s-AR" sz="1400" b="1" dirty="0" smtClean="0"/>
                <a:t>invitaciondeboda.net</a:t>
              </a:r>
            </a:p>
          </p:txBody>
        </p:sp>
        <p:sp>
          <p:nvSpPr>
            <p:cNvPr id="10" name="9 CuadroTexto"/>
            <p:cNvSpPr txBox="1"/>
            <p:nvPr/>
          </p:nvSpPr>
          <p:spPr>
            <a:xfrm>
              <a:off x="553978" y="3443400"/>
              <a:ext cx="38592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AR" sz="3200" b="1" dirty="0" smtClean="0">
                  <a:latin typeface="Times New Roman" pitchFamily="18" charset="0"/>
                  <a:cs typeface="Times New Roman" pitchFamily="18" charset="0"/>
                </a:rPr>
                <a:t>NOMBRE</a:t>
              </a:r>
              <a:endParaRPr lang="es-AR" sz="32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" name="10 CuadroTexto"/>
            <p:cNvSpPr txBox="1"/>
            <p:nvPr/>
          </p:nvSpPr>
          <p:spPr>
            <a:xfrm>
              <a:off x="553978" y="2857496"/>
              <a:ext cx="38592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AR" sz="3200" b="1" dirty="0" smtClean="0">
                  <a:latin typeface="Times New Roman" pitchFamily="18" charset="0"/>
                  <a:cs typeface="Times New Roman" pitchFamily="18" charset="0"/>
                </a:rPr>
                <a:t>NOMBRE y</a:t>
              </a:r>
              <a:endParaRPr lang="es-AR" sz="3200" b="1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14" name="19 Rectángulo"/>
          <p:cNvSpPr/>
          <p:nvPr/>
        </p:nvSpPr>
        <p:spPr>
          <a:xfrm>
            <a:off x="8331669" y="6572272"/>
            <a:ext cx="1550553" cy="276999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s-E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AR" sz="1200" b="1" dirty="0" smtClean="0"/>
              <a:t>invitaciondeboda.net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23</Words>
  <Application>Microsoft Office PowerPoint</Application>
  <PresentationFormat>A4 (210 x 297 mm)</PresentationFormat>
  <Paragraphs>11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3</cp:revision>
  <dcterms:created xsi:type="dcterms:W3CDTF">2022-08-15T14:52:18Z</dcterms:created>
  <dcterms:modified xsi:type="dcterms:W3CDTF">2022-08-15T19:40:24Z</dcterms:modified>
</cp:coreProperties>
</file>