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656814" y="1643050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53978" y="4038049"/>
              <a:ext cx="385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53978" y="5478677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53978" y="3443400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53978" y="285749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2022-08-15T14:52:18Z</dcterms:created>
  <dcterms:modified xsi:type="dcterms:W3CDTF">2022-08-15T19:40:24Z</dcterms:modified>
</cp:coreProperties>
</file>