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3"/>
            <a:chOff x="13145" y="61364"/>
            <a:chExt cx="4861559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66682" y="4175279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66682" y="5978743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66682" y="341572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66682" y="282982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2022-08-15T19:39:00Z</dcterms:modified>
</cp:coreProperties>
</file>