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75437" y="204965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73889" y="4500570"/>
              <a:ext cx="385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</a:t>
              </a:r>
              <a:r>
                <a:rPr lang="es-AR" sz="1400" dirty="0" smtClean="0"/>
                <a:t>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73889" y="605018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73889" y="384435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73889" y="325845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2022-08-15T19:38:09Z</dcterms:modified>
</cp:coreProperties>
</file>