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1799822" y="928670"/>
              <a:ext cx="29289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1760066" y="4318155"/>
              <a:ext cx="29304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760066" y="6121619"/>
              <a:ext cx="29304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760066" y="3772919"/>
              <a:ext cx="293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760066" y="3262970"/>
              <a:ext cx="293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2022-08-15T14:52:18Z</dcterms:created>
  <dcterms:modified xsi:type="dcterms:W3CDTF">2022-08-15T15:11:57Z</dcterms:modified>
</cp:coreProperties>
</file>