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36" y="-6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75C267-4A1E-4EDE-B700-AD4B063827CE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6EB6ED-104D-44F6-B9AA-26A29CAFD06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6EB6ED-104D-44F6-B9AA-26A29CAFD067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14 Grupo"/>
          <p:cNvGrpSpPr/>
          <p:nvPr/>
        </p:nvGrpSpPr>
        <p:grpSpPr>
          <a:xfrm>
            <a:off x="168975" y="65536"/>
            <a:ext cx="4855462" cy="6645439"/>
            <a:chOff x="16193" y="65536"/>
            <a:chExt cx="4855462" cy="6645439"/>
          </a:xfrm>
        </p:grpSpPr>
        <p:pic>
          <p:nvPicPr>
            <p:cNvPr id="13" name="12 Imagen" descr="Invitación de boda Acuarela 1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193" y="65536"/>
              <a:ext cx="4855462" cy="6645439"/>
            </a:xfrm>
            <a:prstGeom prst="rect">
              <a:avLst/>
            </a:prstGeom>
          </p:spPr>
        </p:pic>
        <p:sp>
          <p:nvSpPr>
            <p:cNvPr id="7" name="6 CuadroTexto"/>
            <p:cNvSpPr txBox="1"/>
            <p:nvPr/>
          </p:nvSpPr>
          <p:spPr>
            <a:xfrm>
              <a:off x="1799822" y="1714488"/>
              <a:ext cx="292895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>
                  <a:latin typeface="+mj-lt"/>
                </a:rPr>
                <a:t>Te invitamos cordialmente a</a:t>
              </a:r>
              <a:endParaRPr lang="es-AR" sz="1400" b="1" dirty="0">
                <a:latin typeface="+mj-lt"/>
              </a:endParaRPr>
            </a:p>
          </p:txBody>
        </p:sp>
        <p:sp>
          <p:nvSpPr>
            <p:cNvPr id="8" name="21 CuadroTexto"/>
            <p:cNvSpPr txBox="1"/>
            <p:nvPr/>
          </p:nvSpPr>
          <p:spPr>
            <a:xfrm>
              <a:off x="533816" y="4316009"/>
              <a:ext cx="3859200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dirty="0" smtClean="0"/>
                <a:t>Fecha </a:t>
              </a:r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Hora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xxxxxxxxxxxxxxxxxxxxxxx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xxxxxxxxxxxxxxxx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Recepción a seguir</a:t>
              </a:r>
            </a:p>
            <a:p>
              <a:pPr algn="ctr"/>
              <a:r>
                <a:rPr lang="es-AR" sz="1400" dirty="0" err="1" smtClean="0"/>
                <a:t>xxxxxxxxxxxxxxxxxxxxxxxxxxxxxxxxx</a:t>
              </a:r>
              <a:endParaRPr lang="es-AR" sz="1400" dirty="0" smtClean="0"/>
            </a:p>
          </p:txBody>
        </p:sp>
        <p:sp>
          <p:nvSpPr>
            <p:cNvPr id="9" name="8 Rectángulo"/>
            <p:cNvSpPr/>
            <p:nvPr/>
          </p:nvSpPr>
          <p:spPr>
            <a:xfrm>
              <a:off x="533816" y="6119473"/>
              <a:ext cx="3859200" cy="30777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/>
                <a:t>invitaciondeboda.net</a:t>
              </a:r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533816" y="3556459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latin typeface="Times New Roman" pitchFamily="18" charset="0"/>
                  <a:cs typeface="Times New Roman" pitchFamily="18" charset="0"/>
                </a:rPr>
                <a:t>NOMBRE</a:t>
              </a:r>
              <a:endParaRPr lang="es-AR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533816" y="2970555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latin typeface="Times New Roman" pitchFamily="18" charset="0"/>
                  <a:cs typeface="Times New Roman" pitchFamily="18" charset="0"/>
                </a:rPr>
                <a:t>NOMBRE y</a:t>
              </a:r>
              <a:endParaRPr lang="es-AR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4" name="19 Rectángulo"/>
          <p:cNvSpPr/>
          <p:nvPr/>
        </p:nvSpPr>
        <p:spPr>
          <a:xfrm>
            <a:off x="8331669" y="6572272"/>
            <a:ext cx="1550553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AR" sz="1200" b="1" dirty="0" smtClean="0"/>
              <a:t>invitaciondeboda.net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25</Words>
  <Application>Microsoft Office PowerPoint</Application>
  <PresentationFormat>A4 (210 x 297 mm)</PresentationFormat>
  <Paragraphs>13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5</cp:revision>
  <dcterms:created xsi:type="dcterms:W3CDTF">2022-08-15T14:52:18Z</dcterms:created>
  <dcterms:modified xsi:type="dcterms:W3CDTF">2022-08-15T15:09:05Z</dcterms:modified>
</cp:coreProperties>
</file>