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3" cy="6645439"/>
            <a:chOff x="16193" y="65536"/>
            <a:chExt cx="4855463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193" y="65536"/>
              <a:ext cx="4855463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45303" y="1263835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43755" y="3857628"/>
              <a:ext cx="38592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</a:t>
              </a:r>
              <a:r>
                <a:rPr lang="es-AR" sz="1400" dirty="0" smtClean="0"/>
                <a:t>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43755" y="5264363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43755" y="3149867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43755" y="2563963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3</cp:revision>
  <dcterms:created xsi:type="dcterms:W3CDTF">2022-08-15T14:52:18Z</dcterms:created>
  <dcterms:modified xsi:type="dcterms:W3CDTF">2022-08-15T15:08:00Z</dcterms:modified>
</cp:coreProperties>
</file>