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36" y="-6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15/08/2022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14 Grupo"/>
          <p:cNvGrpSpPr/>
          <p:nvPr/>
        </p:nvGrpSpPr>
        <p:grpSpPr>
          <a:xfrm>
            <a:off x="168975" y="65536"/>
            <a:ext cx="4855463" cy="6645439"/>
            <a:chOff x="16193" y="65536"/>
            <a:chExt cx="4855463" cy="6645439"/>
          </a:xfrm>
        </p:grpSpPr>
        <p:pic>
          <p:nvPicPr>
            <p:cNvPr id="13" name="12 Imagen" descr="Invitación de boda Acuarela 1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193" y="65536"/>
              <a:ext cx="4855463" cy="6645439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545303" y="1263835"/>
              <a:ext cx="38576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>
                  <a:latin typeface="+mj-lt"/>
                </a:rPr>
                <a:t>Te invitamos cordialmente a</a:t>
              </a:r>
              <a:endParaRPr lang="es-AR" sz="1400" b="1" dirty="0">
                <a:latin typeface="+mj-lt"/>
              </a:endParaRPr>
            </a:p>
          </p:txBody>
        </p:sp>
        <p:sp>
          <p:nvSpPr>
            <p:cNvPr id="8" name="21 CuadroTexto"/>
            <p:cNvSpPr txBox="1"/>
            <p:nvPr/>
          </p:nvSpPr>
          <p:spPr>
            <a:xfrm>
              <a:off x="543755" y="3857628"/>
              <a:ext cx="38592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s-A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dirty="0" smtClean="0"/>
                <a:t>Fecha </a:t>
              </a:r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Hora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</a:t>
              </a:r>
              <a:r>
                <a:rPr lang="es-AR" sz="1400" dirty="0" smtClean="0"/>
                <a:t> </a:t>
              </a:r>
              <a:r>
                <a:rPr lang="es-AR" sz="1400" dirty="0" err="1" smtClean="0"/>
                <a:t>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xxxxxxxxxxxxxxxxxxxxxxx</a:t>
              </a:r>
              <a:endParaRPr lang="es-AR" sz="1400" dirty="0" smtClean="0"/>
            </a:p>
            <a:p>
              <a:pPr algn="ctr"/>
              <a:r>
                <a:rPr lang="es-AR" sz="1400" dirty="0" err="1" smtClean="0"/>
                <a:t>xxxxxxxxxxx</a:t>
              </a:r>
              <a:endParaRPr lang="es-AR" sz="1400" dirty="0" smtClean="0"/>
            </a:p>
            <a:p>
              <a:pPr algn="ctr"/>
              <a:r>
                <a:rPr lang="es-AR" sz="1400" dirty="0" smtClean="0"/>
                <a:t>Recepción </a:t>
              </a:r>
              <a:r>
                <a:rPr lang="es-AR" sz="1400" dirty="0" smtClean="0"/>
                <a:t>a seguir</a:t>
              </a:r>
            </a:p>
            <a:p>
              <a:pPr algn="ctr"/>
              <a:r>
                <a:rPr lang="es-AR" sz="1400" dirty="0" err="1" smtClean="0"/>
                <a:t>xxxxxxxxxxxxxxxxxxxxxxxxxxxxxxxxx</a:t>
              </a:r>
              <a:endParaRPr lang="es-AR" sz="1400" dirty="0" smtClean="0"/>
            </a:p>
          </p:txBody>
        </p:sp>
        <p:sp>
          <p:nvSpPr>
            <p:cNvPr id="9" name="8 Rectángulo"/>
            <p:cNvSpPr/>
            <p:nvPr/>
          </p:nvSpPr>
          <p:spPr>
            <a:xfrm>
              <a:off x="543755" y="5264363"/>
              <a:ext cx="3859200" cy="307777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s-E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s-AR" sz="1400" b="1" dirty="0" smtClean="0"/>
                <a:t>invitaciondeboda.net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543755" y="3149867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543755" y="2563963"/>
              <a:ext cx="3859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b="1" dirty="0" smtClean="0">
                  <a:latin typeface="Times New Roman" pitchFamily="18" charset="0"/>
                  <a:cs typeface="Times New Roman" pitchFamily="18" charset="0"/>
                </a:rPr>
                <a:t>NOMBRE y</a:t>
              </a:r>
              <a:endParaRPr lang="es-AR" sz="32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19 Rectángulo"/>
          <p:cNvSpPr/>
          <p:nvPr/>
        </p:nvSpPr>
        <p:spPr>
          <a:xfrm>
            <a:off x="8331669" y="6572272"/>
            <a:ext cx="1550553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200" b="1" dirty="0" smtClean="0"/>
              <a:t>invitaciondeboda.net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3</cp:revision>
  <dcterms:created xsi:type="dcterms:W3CDTF">2022-08-15T14:52:18Z</dcterms:created>
  <dcterms:modified xsi:type="dcterms:W3CDTF">2022-08-15T15:08:00Z</dcterms:modified>
</cp:coreProperties>
</file>