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656814" y="1379040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93734" y="4032403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93734" y="5835867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93734" y="3272853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93734" y="2686949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2022-08-15T15:05:48Z</dcterms:modified>
</cp:coreProperties>
</file>