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2" cy="6645439"/>
            <a:chOff x="16193" y="65536"/>
            <a:chExt cx="4855462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65536"/>
              <a:ext cx="4855462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656814" y="1379040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93734" y="4032403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93734" y="5835867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93734" y="3272853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93734" y="2686949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2022-08-15T14:52:18Z</dcterms:created>
  <dcterms:modified xsi:type="dcterms:W3CDTF">2022-08-15T15:05:48Z</dcterms:modified>
</cp:coreProperties>
</file>