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69246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225980" y="4083800"/>
              <a:ext cx="3502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225980" y="5835867"/>
              <a:ext cx="35028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225980" y="3548722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225980" y="2962818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2022-08-15T15:03:46Z</dcterms:modified>
</cp:coreProperties>
</file>