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2492"/>
            <a:ext cx="4855463" cy="6651527"/>
            <a:chOff x="16193" y="62492"/>
            <a:chExt cx="4855463" cy="6651527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2492"/>
              <a:ext cx="4855463" cy="6651527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15486" y="1000108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13938" y="3746651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3938" y="5550115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3938" y="298710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3938" y="240119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2022-08-15T15:00:27Z</dcterms:modified>
</cp:coreProperties>
</file>