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3" cy="6645439"/>
            <a:chOff x="16193" y="65536"/>
            <a:chExt cx="4855463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3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15486" y="1000108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13938" y="3845760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13938" y="5649224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13938" y="3086210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3938" y="2500306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2022-08-15T14:59:08Z</dcterms:modified>
</cp:coreProperties>
</file>