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1364"/>
            <a:ext cx="4855463" cy="6653784"/>
            <a:chOff x="16193" y="61364"/>
            <a:chExt cx="4855463" cy="6653784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1364"/>
              <a:ext cx="4855463" cy="6653784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95282" y="97808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374451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93734" y="554798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298496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239906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</cp:revision>
  <dcterms:created xsi:type="dcterms:W3CDTF">2022-08-15T14:52:18Z</dcterms:created>
  <dcterms:modified xsi:type="dcterms:W3CDTF">2022-08-15T14:57:34Z</dcterms:modified>
</cp:coreProperties>
</file>