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60" cy="6653783"/>
            <a:chOff x="13145" y="61364"/>
            <a:chExt cx="4861560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60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643429" y="2992515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643429" y="479597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43429" y="223296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643429" y="164706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2022-08-15T14:57:11Z</dcterms:modified>
</cp:coreProperties>
</file>