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3" cy="6645439"/>
            <a:chOff x="16193" y="65536"/>
            <a:chExt cx="4855463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93" y="65536"/>
              <a:ext cx="4855463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95282" y="785794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93734" y="3631446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93734" y="5434910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93734" y="2871896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93734" y="2285992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3</cp:revision>
  <dcterms:created xsi:type="dcterms:W3CDTF">2022-08-15T14:52:18Z</dcterms:created>
  <dcterms:modified xsi:type="dcterms:W3CDTF">2022-08-15T14:58:10Z</dcterms:modified>
</cp:coreProperties>
</file>