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57060" y="384790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57060" y="565137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57060" y="308835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57060" y="250245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2022-08-15T20:01:51Z</dcterms:modified>
</cp:coreProperties>
</file>