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1225980" y="1120959"/>
              <a:ext cx="35028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1225980" y="4335668"/>
              <a:ext cx="35028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1225980" y="6087735"/>
              <a:ext cx="35028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1225980" y="3729152"/>
              <a:ext cx="350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1225980" y="3214686"/>
              <a:ext cx="3502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8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2022-08-15T14:52:18Z</dcterms:created>
  <dcterms:modified xsi:type="dcterms:W3CDTF">2022-08-15T19:58:20Z</dcterms:modified>
</cp:coreProperties>
</file>