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2878" y="61364"/>
            <a:ext cx="4861559" cy="6653782"/>
            <a:chOff x="13145" y="61364"/>
            <a:chExt cx="4861559" cy="6653782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45" y="61364"/>
              <a:ext cx="4861559" cy="6653782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1118308" y="3951026"/>
              <a:ext cx="3430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118308" y="5754490"/>
              <a:ext cx="34308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118308" y="3356368"/>
              <a:ext cx="343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118308" y="2770464"/>
              <a:ext cx="343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2022-08-15T14:52:18Z</dcterms:created>
  <dcterms:modified xsi:type="dcterms:W3CDTF">2022-08-15T22:36:19Z</dcterms:modified>
</cp:coreProperties>
</file>